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8"/>
  </p:notesMasterIdLst>
  <p:handoutMasterIdLst>
    <p:handoutMasterId r:id="rId19"/>
  </p:handoutMasterIdLst>
  <p:sldIdLst>
    <p:sldId id="603" r:id="rId8"/>
    <p:sldId id="2340" r:id="rId9"/>
    <p:sldId id="2574" r:id="rId10"/>
    <p:sldId id="2575" r:id="rId11"/>
    <p:sldId id="2573" r:id="rId12"/>
    <p:sldId id="2576" r:id="rId13"/>
    <p:sldId id="2577" r:id="rId14"/>
    <p:sldId id="2578" r:id="rId15"/>
    <p:sldId id="2579" r:id="rId16"/>
    <p:sldId id="582" r:id="rId1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92" d="100"/>
          <a:sy n="92" d="100"/>
        </p:scale>
        <p:origin x="176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47B44C-7D8B-1645-95EB-1A9086701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数据工程介绍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009217-1C7C-AA4A-AA34-960314C7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CAFB31-BA3F-204A-A9C4-8C4DE9200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大模型研究热点从 </a:t>
            </a:r>
            <a:r>
              <a:rPr lang="en-US" altLang="zh-CN" sz="2000" dirty="0"/>
              <a:t>Model Engineering </a:t>
            </a:r>
            <a:r>
              <a:rPr lang="zh-CN" altLang="en-US" sz="2000" dirty="0"/>
              <a:t>转移到 </a:t>
            </a:r>
            <a:r>
              <a:rPr lang="en-US" altLang="zh-CN" sz="2000" dirty="0"/>
              <a:t>Data Engineering</a:t>
            </a:r>
            <a:r>
              <a:rPr lang="zh-CN" altLang="en-US" sz="2000" dirty="0"/>
              <a:t>，大家开始意识数据质量、向量数据库、开源数据集、</a:t>
            </a:r>
            <a:r>
              <a:rPr lang="en-US" altLang="zh-CN" sz="2000" dirty="0"/>
              <a:t>Prompt</a:t>
            </a:r>
            <a:r>
              <a:rPr lang="zh-CN" altLang="en-US" sz="2000" dirty="0"/>
              <a:t>等数据相关对大模型的重要性。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相对模型层面研究 </a:t>
            </a:r>
            <a:r>
              <a:rPr lang="en-US" altLang="zh-CN" sz="2000" dirty="0"/>
              <a:t>Data Engineering </a:t>
            </a:r>
            <a:r>
              <a:rPr lang="zh-CN" altLang="en-US" sz="2000" dirty="0"/>
              <a:t>其理论还不太成熟，</a:t>
            </a:r>
            <a:r>
              <a:rPr lang="en-US" altLang="zh-CN" sz="2000" dirty="0"/>
              <a:t>e.g.</a:t>
            </a:r>
            <a:r>
              <a:rPr lang="zh-CN" altLang="en-US" sz="2000" dirty="0"/>
              <a:t>：好数据的准确定义是什么？如何优化数据的结构组成？数据的优化目标是什么？对训练模型的影响是</a:t>
            </a:r>
            <a:r>
              <a:rPr lang="zh-CN" altLang="en-US" sz="2000"/>
              <a:t>什么？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1938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5CAFB31-BA3F-204A-A9C4-8C4DE9200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因此对 </a:t>
            </a:r>
            <a:r>
              <a:rPr lang="en-US" altLang="zh-CN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Data Engineering </a:t>
            </a:r>
            <a:r>
              <a:rPr lang="zh-CN" alt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进行理论分析和研究可以帮助大模型更好地训练和学习。</a:t>
            </a:r>
          </a:p>
        </p:txBody>
      </p:sp>
    </p:spTree>
    <p:extLst>
      <p:ext uri="{BB962C8B-B14F-4D97-AF65-F5344CB8AC3E}">
        <p14:creationId xmlns:p14="http://schemas.microsoft.com/office/powerpoint/2010/main" val="378799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数据工程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30531F-B3FE-4140-9492-E4E2C8F31C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3BF869-9283-7D41-A416-54BF472B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55054"/>
            <a:ext cx="5386857" cy="52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24210-064B-CB48-A1B7-01CD7134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数据工程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DAE00F-9BB9-6144-8B35-1F7259CBE0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5895C3-2634-7744-9EF6-F10A59E3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36422"/>
            <a:ext cx="7935311" cy="51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74ABB7AB-80ED-BC4F-8BBD-EF3110D2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数据工程</a:t>
            </a:r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4868DEC-9463-BE4A-928C-C1B5F67227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7485B4-5A18-4C46-ABCF-29BDC60E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360170"/>
            <a:ext cx="8092966" cy="508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217325F-93D0-F74E-8F65-8F59EA18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数据工程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7C1EDC0-394C-D546-864A-A8BA5D0A4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BEC1F-EEC8-6848-A4A8-D1922DCE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7" y="1316228"/>
            <a:ext cx="6051561" cy="50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7A552-DCE6-4547-A058-C3562A30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数据工程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684C90-DD9E-B341-B55A-A9DD6F542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EC6B4-4AA2-F048-AD96-2931FEB0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6" y="1384753"/>
            <a:ext cx="6193152" cy="50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29992</TotalTime>
  <Words>265</Words>
  <Application>Microsoft Macintosh PowerPoint</Application>
  <PresentationFormat>自定义</PresentationFormat>
  <Paragraphs>60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思考</vt:lpstr>
      <vt:lpstr>PowerPoint 演示文稿</vt:lpstr>
      <vt:lpstr>大模型系列 – 数据工程</vt:lpstr>
      <vt:lpstr>大模型系列 – 数据工程</vt:lpstr>
      <vt:lpstr>大模型系列 – 数据工程</vt:lpstr>
      <vt:lpstr>大模型系列 – 数据工程</vt:lpstr>
      <vt:lpstr>大模型系列 – 数据工程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9861</cp:revision>
  <cp:lastPrinted>2023-09-08T09:14:01Z</cp:lastPrinted>
  <dcterms:created xsi:type="dcterms:W3CDTF">2020-08-28T08:44:19Z</dcterms:created>
  <dcterms:modified xsi:type="dcterms:W3CDTF">2024-02-12T02:07:28Z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